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94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90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4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563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23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908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191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47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39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08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A97FF-1D26-4140-85AB-822AC2C24A24}" type="datetimeFigureOut">
              <a:rPr lang="nb-NO" smtClean="0"/>
              <a:t>02.09.2015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8C227-467B-4568-AB51-5AEFFED7A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01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T-FLIP </a:t>
            </a:r>
            <a:r>
              <a:rPr lang="nb-NO" dirty="0" smtClean="0"/>
              <a:t>Backend Layer and Current State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902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nb-NO" dirty="0" smtClean="0"/>
              <a:t>Student perspective</a:t>
            </a:r>
          </a:p>
          <a:p>
            <a:pPr lvl="1"/>
            <a:r>
              <a:rPr lang="nb-NO" dirty="0" smtClean="0"/>
              <a:t>Easy to use</a:t>
            </a:r>
          </a:p>
          <a:p>
            <a:pPr lvl="1"/>
            <a:r>
              <a:rPr lang="nb-NO" dirty="0" smtClean="0"/>
              <a:t>Fun to use</a:t>
            </a:r>
          </a:p>
          <a:p>
            <a:pPr lvl="1"/>
            <a:r>
              <a:rPr lang="nb-NO" dirty="0" smtClean="0"/>
              <a:t>Notifications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 smtClean="0"/>
              <a:t>Teacher/Dev perspective</a:t>
            </a:r>
          </a:p>
          <a:p>
            <a:pPr lvl="1"/>
            <a:r>
              <a:rPr lang="nb-NO" dirty="0" smtClean="0"/>
              <a:t>Easy to maintain</a:t>
            </a:r>
          </a:p>
          <a:p>
            <a:pPr lvl="1"/>
            <a:r>
              <a:rPr lang="nb-NO" dirty="0" smtClean="0"/>
              <a:t>Deployment</a:t>
            </a:r>
          </a:p>
          <a:p>
            <a:pPr lvl="1"/>
            <a:r>
              <a:rPr lang="nb-NO" dirty="0" smtClean="0"/>
              <a:t>New Developers</a:t>
            </a:r>
          </a:p>
        </p:txBody>
      </p:sp>
    </p:spTree>
    <p:extLst>
      <p:ext uri="{BB962C8B-B14F-4D97-AF65-F5344CB8AC3E}">
        <p14:creationId xmlns:p14="http://schemas.microsoft.com/office/powerpoint/2010/main" val="149293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Different implementations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ym typeface="Wingdings" panose="05000000000000000000" pitchFamily="2" charset="2"/>
              </a:rPr>
              <a:t>Some courses may prefer to use Atlassian tools only</a:t>
            </a:r>
            <a:r>
              <a:rPr lang="nb-NO" dirty="0">
                <a:sym typeface="Wingdings" panose="05000000000000000000" pitchFamily="2" charset="2"/>
              </a:rPr>
              <a:t> </a:t>
            </a:r>
            <a:r>
              <a:rPr lang="nb-NO" dirty="0" smtClean="0">
                <a:sym typeface="Wingdings" panose="05000000000000000000" pitchFamily="2" charset="2"/>
              </a:rPr>
              <a:t>(Intermediate+)</a:t>
            </a:r>
          </a:p>
          <a:p>
            <a:r>
              <a:rPr lang="nb-NO" dirty="0" smtClean="0">
                <a:sym typeface="Wingdings" panose="05000000000000000000" pitchFamily="2" charset="2"/>
              </a:rPr>
              <a:t>Beginner courses may need an easy to use front-end</a:t>
            </a:r>
            <a:endParaRPr lang="nb-NO" dirty="0">
              <a:sym typeface="Wingdings" panose="05000000000000000000" pitchFamily="2" charset="2"/>
            </a:endParaRPr>
          </a:p>
          <a:p>
            <a:r>
              <a:rPr lang="nb-NO" dirty="0" smtClean="0">
                <a:sym typeface="Wingdings" panose="05000000000000000000" pitchFamily="2" charset="2"/>
              </a:rPr>
              <a:t>Independant of Atlassian tools? (Bamboo + Stash)</a:t>
            </a:r>
          </a:p>
          <a:p>
            <a:endParaRPr lang="nb-NO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9037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Beginner: Example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11" y="1598379"/>
            <a:ext cx="10419869" cy="3640886"/>
          </a:xfrm>
        </p:spPr>
      </p:pic>
    </p:spTree>
    <p:extLst>
      <p:ext uri="{BB962C8B-B14F-4D97-AF65-F5344CB8AC3E}">
        <p14:creationId xmlns:p14="http://schemas.microsoft.com/office/powerpoint/2010/main" val="271660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Intermediate: Example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28223"/>
            <a:ext cx="10226430" cy="3976945"/>
          </a:xfrm>
        </p:spPr>
      </p:pic>
    </p:spTree>
    <p:extLst>
      <p:ext uri="{BB962C8B-B14F-4D97-AF65-F5344CB8AC3E}">
        <p14:creationId xmlns:p14="http://schemas.microsoft.com/office/powerpoint/2010/main" val="89582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Current Implementation: Good and Bad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nb-NO" dirty="0" smtClean="0"/>
              <a:t>Current Solution:</a:t>
            </a:r>
          </a:p>
          <a:p>
            <a:pPr marL="457200" lvl="1" indent="0">
              <a:buNone/>
            </a:pPr>
            <a:r>
              <a:rPr lang="nb-NO" dirty="0" smtClean="0"/>
              <a:t>Unit tests runs in Bamboo. Scripts are in charge of cleaning, and implementing test tools to the students assignment. A HTML report is generated and presented as a build artifact in bamboo</a:t>
            </a:r>
          </a:p>
          <a:p>
            <a:pPr marL="457200" lvl="1" indent="0">
              <a:buNone/>
            </a:pPr>
            <a:r>
              <a:rPr lang="nb-NO" dirty="0" smtClean="0"/>
              <a:t>Testing environment runs on virtual machines (Vagrant)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 smtClean="0"/>
              <a:t>The Good:</a:t>
            </a:r>
          </a:p>
          <a:p>
            <a:pPr lvl="1"/>
            <a:r>
              <a:rPr lang="nb-NO" dirty="0" smtClean="0"/>
              <a:t>Primitive</a:t>
            </a:r>
          </a:p>
          <a:p>
            <a:pPr lvl="1"/>
            <a:r>
              <a:rPr lang="nb-NO" dirty="0" smtClean="0"/>
              <a:t>Easy to maintain</a:t>
            </a:r>
          </a:p>
          <a:p>
            <a:pPr lvl="1"/>
            <a:r>
              <a:rPr lang="nb-NO" dirty="0" smtClean="0"/>
              <a:t>Learn students to use relevant tools</a:t>
            </a:r>
          </a:p>
          <a:p>
            <a:pPr lvl="1"/>
            <a:r>
              <a:rPr lang="nb-NO" dirty="0" smtClean="0"/>
              <a:t>Build environment is very good (Vagrant setup)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 smtClean="0"/>
              <a:t>The Bad:</a:t>
            </a:r>
          </a:p>
          <a:p>
            <a:pPr lvl="1"/>
            <a:r>
              <a:rPr lang="nb-NO" dirty="0" smtClean="0"/>
              <a:t>Does not scale very good</a:t>
            </a:r>
          </a:p>
          <a:p>
            <a:pPr lvl="1"/>
            <a:r>
              <a:rPr lang="nb-NO" smtClean="0"/>
              <a:t>False </a:t>
            </a:r>
            <a:r>
              <a:rPr lang="nb-NO" dirty="0"/>
              <a:t>positives. </a:t>
            </a:r>
          </a:p>
          <a:p>
            <a:pPr lvl="1"/>
            <a:r>
              <a:rPr lang="nb-NO" dirty="0" smtClean="0"/>
              <a:t>Cheating </a:t>
            </a:r>
            <a:r>
              <a:rPr lang="nb-NO" dirty="0"/>
              <a:t>possibilites.</a:t>
            </a:r>
          </a:p>
          <a:p>
            <a:pPr lvl="1"/>
            <a:r>
              <a:rPr lang="nb-NO" dirty="0"/>
              <a:t>Huge learning curve for new </a:t>
            </a:r>
            <a:r>
              <a:rPr lang="nb-NO" dirty="0" smtClean="0"/>
              <a:t>students</a:t>
            </a:r>
          </a:p>
          <a:p>
            <a:pPr lvl="1"/>
            <a:r>
              <a:rPr lang="nb-NO" dirty="0" smtClean="0"/>
              <a:t>No x/y report in Bamboo</a:t>
            </a:r>
            <a:endParaRPr lang="nb-NO" dirty="0"/>
          </a:p>
          <a:p>
            <a:pPr lvl="1"/>
            <a:r>
              <a:rPr lang="nb-NO" dirty="0" smtClean="0"/>
              <a:t>No acceptable peer review solutions integrated in bamboo</a:t>
            </a:r>
          </a:p>
          <a:p>
            <a:pPr lvl="1"/>
            <a:r>
              <a:rPr lang="nb-NO" dirty="0" smtClean="0"/>
              <a:t>Bamboo as dependency</a:t>
            </a:r>
          </a:p>
        </p:txBody>
      </p:sp>
    </p:spTree>
    <p:extLst>
      <p:ext uri="{BB962C8B-B14F-4D97-AF65-F5344CB8AC3E}">
        <p14:creationId xmlns:p14="http://schemas.microsoft.com/office/powerpoint/2010/main" val="239932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T-FLIP Backend Layer and Current State</vt:lpstr>
      <vt:lpstr>PowerPoint Presentation</vt:lpstr>
      <vt:lpstr>Different implementations</vt:lpstr>
      <vt:lpstr>Beginner: Example</vt:lpstr>
      <vt:lpstr>Intermediate: Example</vt:lpstr>
      <vt:lpstr>Current Implementation: Good and Bad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TFLIP Presentation Layer</dc:title>
  <dc:creator>Per Arne Andersen</dc:creator>
  <cp:lastModifiedBy>Per-Arne</cp:lastModifiedBy>
  <cp:revision>7</cp:revision>
  <dcterms:created xsi:type="dcterms:W3CDTF">2015-08-30T14:36:29Z</dcterms:created>
  <dcterms:modified xsi:type="dcterms:W3CDTF">2015-09-02T08:31:14Z</dcterms:modified>
</cp:coreProperties>
</file>